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302" r:id="rId2"/>
    <p:sldId id="261" r:id="rId3"/>
    <p:sldId id="303" r:id="rId4"/>
    <p:sldId id="294" r:id="rId5"/>
    <p:sldId id="300" r:id="rId6"/>
    <p:sldId id="305" r:id="rId7"/>
    <p:sldId id="306" r:id="rId8"/>
    <p:sldId id="307" r:id="rId9"/>
    <p:sldId id="308" r:id="rId10"/>
    <p:sldId id="314" r:id="rId11"/>
    <p:sldId id="297" r:id="rId12"/>
    <p:sldId id="310" r:id="rId13"/>
    <p:sldId id="311" r:id="rId14"/>
    <p:sldId id="312" r:id="rId15"/>
    <p:sldId id="299" r:id="rId16"/>
    <p:sldId id="304" r:id="rId17"/>
    <p:sldId id="315" r:id="rId18"/>
    <p:sldId id="31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gif>
</file>

<file path=ppt/media/image32.png>
</file>

<file path=ppt/media/image33.gif>
</file>

<file path=ppt/media/image34.gif>
</file>

<file path=ppt/media/image35.gif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6F9E6-579F-45E7-AE90-15E57B9AB034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ca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2C144-4E4A-47B9-BBA0-8DCFA56BAC63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047375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6021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952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6821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63514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5373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2624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2548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88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6899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54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7206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4098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5597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2B4267-FD12-436C-A400-74799FCF0CD5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3403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276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97992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63780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Marcador de posición de imagen 34">
            <a:extLst>
              <a:ext uri="{FF2B5EF4-FFF2-40B4-BE49-F238E27FC236}">
                <a16:creationId xmlns:a16="http://schemas.microsoft.com/office/drawing/2014/main" id="{EAA216C1-AB2E-40F5-9FEB-99A051529B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61591" y="2616354"/>
            <a:ext cx="887413" cy="889000"/>
          </a:xfrm>
        </p:spPr>
        <p:txBody>
          <a:bodyPr rtlCol="0">
            <a:normAutofit/>
          </a:bodyPr>
          <a:lstStyle>
            <a:lvl1pPr marL="0" indent="0">
              <a:buNone/>
              <a:defRPr sz="1000"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36" name="Marcador de posición de imagen 34">
            <a:extLst>
              <a:ext uri="{FF2B5EF4-FFF2-40B4-BE49-F238E27FC236}">
                <a16:creationId xmlns:a16="http://schemas.microsoft.com/office/drawing/2014/main" id="{FAEA8B42-3F7F-41AD-BABE-4EEB23482AE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0929" y="2616354"/>
            <a:ext cx="887413" cy="889000"/>
          </a:xfrm>
        </p:spPr>
        <p:txBody>
          <a:bodyPr rtlCol="0">
            <a:normAutofit/>
          </a:bodyPr>
          <a:lstStyle>
            <a:lvl1pPr marL="0" indent="0">
              <a:buNone/>
              <a:defRPr sz="1000"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37" name="Marcador de posición de imagen 34">
            <a:extLst>
              <a:ext uri="{FF2B5EF4-FFF2-40B4-BE49-F238E27FC236}">
                <a16:creationId xmlns:a16="http://schemas.microsoft.com/office/drawing/2014/main" id="{7567D676-2C80-4141-893B-11FCC59F843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407299" y="2616354"/>
            <a:ext cx="887413" cy="889000"/>
          </a:xfrm>
        </p:spPr>
        <p:txBody>
          <a:bodyPr rtlCol="0">
            <a:normAutofit/>
          </a:bodyPr>
          <a:lstStyle>
            <a:lvl1pPr marL="0" indent="0">
              <a:buNone/>
              <a:defRPr sz="1000"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38" name="Marcador de posición de imagen 34">
            <a:extLst>
              <a:ext uri="{FF2B5EF4-FFF2-40B4-BE49-F238E27FC236}">
                <a16:creationId xmlns:a16="http://schemas.microsoft.com/office/drawing/2014/main" id="{6F952DCC-32A4-47A9-94B1-DD217C6081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6949" y="2616354"/>
            <a:ext cx="887413" cy="889000"/>
          </a:xfrm>
        </p:spPr>
        <p:txBody>
          <a:bodyPr rtlCol="0">
            <a:normAutofit/>
          </a:bodyPr>
          <a:lstStyle>
            <a:lvl1pPr marL="0" indent="0">
              <a:buNone/>
              <a:defRPr sz="1000"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26074907-686A-4144-BB8F-791A360F4C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9643" y="4491306"/>
            <a:ext cx="2158999" cy="601662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texto 39">
            <a:extLst>
              <a:ext uri="{FF2B5EF4-FFF2-40B4-BE49-F238E27FC236}">
                <a16:creationId xmlns:a16="http://schemas.microsoft.com/office/drawing/2014/main" id="{008E0623-EC20-45C5-91A6-0F11089BC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80136" y="4491306"/>
            <a:ext cx="1983726" cy="601662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texto 39">
            <a:extLst>
              <a:ext uri="{FF2B5EF4-FFF2-40B4-BE49-F238E27FC236}">
                <a16:creationId xmlns:a16="http://schemas.microsoft.com/office/drawing/2014/main" id="{61293D0A-B2E6-4C99-A936-14475FCCE5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28138" y="4491306"/>
            <a:ext cx="1983726" cy="601662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texto 39">
            <a:extLst>
              <a:ext uri="{FF2B5EF4-FFF2-40B4-BE49-F238E27FC236}">
                <a16:creationId xmlns:a16="http://schemas.microsoft.com/office/drawing/2014/main" id="{1527FC22-EC4A-4577-9F30-4B76AC7BCE0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676136" y="4491306"/>
            <a:ext cx="1983726" cy="601662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texto 46">
            <a:extLst>
              <a:ext uri="{FF2B5EF4-FFF2-40B4-BE49-F238E27FC236}">
                <a16:creationId xmlns:a16="http://schemas.microsoft.com/office/drawing/2014/main" id="{ED77457B-088A-4D58-BA8E-B758F3A6A0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33457" y="4019516"/>
            <a:ext cx="2585943" cy="369311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48" name="Marcador de texto 46">
            <a:extLst>
              <a:ext uri="{FF2B5EF4-FFF2-40B4-BE49-F238E27FC236}">
                <a16:creationId xmlns:a16="http://schemas.microsoft.com/office/drawing/2014/main" id="{DD29B92B-5D6C-4077-8F1A-743E03C13A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1457" y="4019516"/>
            <a:ext cx="2585943" cy="369311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49" name="Marcador de texto 46">
            <a:extLst>
              <a:ext uri="{FF2B5EF4-FFF2-40B4-BE49-F238E27FC236}">
                <a16:creationId xmlns:a16="http://schemas.microsoft.com/office/drawing/2014/main" id="{13F3E81B-98F9-43EF-B142-E08146C84E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6144" y="4019516"/>
            <a:ext cx="2585943" cy="369311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50" name="Marcador de texto 46">
            <a:extLst>
              <a:ext uri="{FF2B5EF4-FFF2-40B4-BE49-F238E27FC236}">
                <a16:creationId xmlns:a16="http://schemas.microsoft.com/office/drawing/2014/main" id="{DBC70D5F-BACB-4A84-A4D0-71ECD4393E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74144" y="4019516"/>
            <a:ext cx="2585943" cy="369311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E23D0-0FF0-42C6-B15F-A719DFDD5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406030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57797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769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82694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089283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96800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23129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527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3316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1401E95-65A3-439B-BE53-800E3CAC313B}" type="datetimeFigureOut">
              <a:rPr lang="ca-ES" smtClean="0"/>
              <a:t>24/5/2021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E8B5605-96A6-400E-AD53-02CD41AA7C18}" type="slidenum">
              <a:rPr lang="ca-ES" smtClean="0"/>
              <a:t>‹Nº›</a:t>
            </a:fld>
            <a:endParaRPr lang="ca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656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png"/><Relationship Id="rId5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07362AB7-8110-4A74-84B8-FCE557B50C16}"/>
              </a:ext>
            </a:extLst>
          </p:cNvPr>
          <p:cNvSpPr/>
          <p:nvPr/>
        </p:nvSpPr>
        <p:spPr>
          <a:xfrm>
            <a:off x="1085850" y="1485900"/>
            <a:ext cx="10201275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4" name="Imagen 3" descr="Logotipo&#10;&#10;Descripción generada automáticamente">
            <a:extLst>
              <a:ext uri="{FF2B5EF4-FFF2-40B4-BE49-F238E27FC236}">
                <a16:creationId xmlns:a16="http://schemas.microsoft.com/office/drawing/2014/main" id="{CD995597-D6F1-4342-87CC-B35651B67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030" y="523684"/>
            <a:ext cx="4606320" cy="474869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F5A68E-3CA6-4CD3-A035-4259BDE1C274}"/>
              </a:ext>
            </a:extLst>
          </p:cNvPr>
          <p:cNvSpPr txBox="1"/>
          <p:nvPr/>
        </p:nvSpPr>
        <p:spPr>
          <a:xfrm>
            <a:off x="4657725" y="53721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UNA AYUDA PARA NUESTRO HOGAR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546697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Estado del proyecto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40BC87-A17E-428B-8D03-BF4FC9B4D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51" y="2392086"/>
            <a:ext cx="11457697" cy="2093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C6B0865-7C3C-4158-8837-AD343A141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151" y="2392086"/>
            <a:ext cx="11457697" cy="21026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DBA49EA-985A-4CE0-9670-CC711F36B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058" y="4840688"/>
            <a:ext cx="5153025" cy="8382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231D7E5-ED34-46E4-90E1-F7B09C970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562" y="2166937"/>
            <a:ext cx="11572875" cy="252412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E0CDCBF-9F77-4A6C-B3CF-DAAEEEAB88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562" y="2166937"/>
            <a:ext cx="11572875" cy="252412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9E203B5-6BE7-4999-93AA-DEC3DC25D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" y="2157412"/>
            <a:ext cx="11582400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50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20" name="Imagen 1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6B2C67FC-508D-4F80-AA2A-3692EA813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3" y="554311"/>
            <a:ext cx="2534411" cy="5342124"/>
          </a:xfrm>
          <a:prstGeom prst="rect">
            <a:avLst/>
          </a:prstGeom>
        </p:spPr>
      </p:pic>
      <p:pic>
        <p:nvPicPr>
          <p:cNvPr id="32" name="Imagen 31" descr="Un celular sobre una superficie de color negro&#10;&#10;Descripción generada automáticamente con confianza media">
            <a:extLst>
              <a:ext uri="{FF2B5EF4-FFF2-40B4-BE49-F238E27FC236}">
                <a16:creationId xmlns:a16="http://schemas.microsoft.com/office/drawing/2014/main" id="{B020B161-6645-49A3-AFC0-C0AAD0ADC8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30"/>
          <a:stretch/>
        </p:blipFill>
        <p:spPr>
          <a:xfrm>
            <a:off x="4351465" y="0"/>
            <a:ext cx="3124709" cy="645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231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Imagen 2" descr="Una captura de pantalla de un celular con texto e imagen&#10;&#10;Descripción generada automáticamente con confianza media">
            <a:extLst>
              <a:ext uri="{FF2B5EF4-FFF2-40B4-BE49-F238E27FC236}">
                <a16:creationId xmlns:a16="http://schemas.microsoft.com/office/drawing/2014/main" id="{F1E5319A-843B-448D-B036-D7910C3AA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4" y="560263"/>
            <a:ext cx="2534410" cy="5342125"/>
          </a:xfrm>
          <a:prstGeom prst="rect">
            <a:avLst/>
          </a:prstGeom>
        </p:spPr>
      </p:pic>
      <p:pic>
        <p:nvPicPr>
          <p:cNvPr id="32" name="Imagen 31" descr="Un celular sobre una superficie de color negro&#10;&#10;Descripción generada automáticamente con confianza media">
            <a:extLst>
              <a:ext uri="{FF2B5EF4-FFF2-40B4-BE49-F238E27FC236}">
                <a16:creationId xmlns:a16="http://schemas.microsoft.com/office/drawing/2014/main" id="{B020B161-6645-49A3-AFC0-C0AAD0ADC8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30"/>
          <a:stretch/>
        </p:blipFill>
        <p:spPr>
          <a:xfrm>
            <a:off x="4351464" y="0"/>
            <a:ext cx="3124709" cy="64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29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FC1BF145-BDA6-4339-A2CA-9B500F8D3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3" y="560263"/>
            <a:ext cx="2534411" cy="5342124"/>
          </a:xfrm>
          <a:prstGeom prst="rect">
            <a:avLst/>
          </a:prstGeom>
        </p:spPr>
      </p:pic>
      <p:pic>
        <p:nvPicPr>
          <p:cNvPr id="32" name="Imagen 31" descr="Un celular sobre una superficie de color negro&#10;&#10;Descripción generada automáticamente con confianza media">
            <a:extLst>
              <a:ext uri="{FF2B5EF4-FFF2-40B4-BE49-F238E27FC236}">
                <a16:creationId xmlns:a16="http://schemas.microsoft.com/office/drawing/2014/main" id="{B020B161-6645-49A3-AFC0-C0AAD0ADC8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30"/>
          <a:stretch/>
        </p:blipFill>
        <p:spPr>
          <a:xfrm>
            <a:off x="4351463" y="0"/>
            <a:ext cx="3124709" cy="64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7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Imagen 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5C73B3EE-4198-4626-901B-F9D54C3B0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1" y="560263"/>
            <a:ext cx="2534411" cy="5342124"/>
          </a:xfrm>
          <a:prstGeom prst="rect">
            <a:avLst/>
          </a:prstGeom>
        </p:spPr>
      </p:pic>
      <p:pic>
        <p:nvPicPr>
          <p:cNvPr id="32" name="Imagen 31" descr="Un celular sobre una superficie de color negro&#10;&#10;Descripción generada automáticamente con confianza media">
            <a:extLst>
              <a:ext uri="{FF2B5EF4-FFF2-40B4-BE49-F238E27FC236}">
                <a16:creationId xmlns:a16="http://schemas.microsoft.com/office/drawing/2014/main" id="{B020B161-6645-49A3-AFC0-C0AAD0ADC8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630"/>
          <a:stretch/>
        </p:blipFill>
        <p:spPr>
          <a:xfrm>
            <a:off x="4351461" y="0"/>
            <a:ext cx="3124709" cy="64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982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Horas semanales 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958763F-C6AD-4D79-8D3D-F2294A9E2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055" y="1499369"/>
            <a:ext cx="10013031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52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Horas semanales 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C10F38-9BAF-48DF-B8C5-021589F81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512" y="1398270"/>
            <a:ext cx="7800975" cy="468700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C9F5A90-0124-4105-BAC4-3971612EC2C5}"/>
              </a:ext>
            </a:extLst>
          </p:cNvPr>
          <p:cNvSpPr/>
          <p:nvPr/>
        </p:nvSpPr>
        <p:spPr>
          <a:xfrm>
            <a:off x="4832059" y="1585519"/>
            <a:ext cx="2608976" cy="487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53598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Compromiso individual 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E525062-4470-4874-8A5E-B1A747A06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945" y="1499369"/>
            <a:ext cx="6381750" cy="4257675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5A78EDC-E8B6-4810-8D20-BA0B4F1119F2}"/>
              </a:ext>
            </a:extLst>
          </p:cNvPr>
          <p:cNvSpPr/>
          <p:nvPr/>
        </p:nvSpPr>
        <p:spPr>
          <a:xfrm>
            <a:off x="4706224" y="1627464"/>
            <a:ext cx="2491530" cy="3187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537346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07362AB7-8110-4A74-84B8-FCE557B50C16}"/>
              </a:ext>
            </a:extLst>
          </p:cNvPr>
          <p:cNvSpPr/>
          <p:nvPr/>
        </p:nvSpPr>
        <p:spPr>
          <a:xfrm>
            <a:off x="1085850" y="1485900"/>
            <a:ext cx="10201275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4" name="Imagen 3" descr="Logotipo&#10;&#10;Descripción generada automáticamente">
            <a:extLst>
              <a:ext uri="{FF2B5EF4-FFF2-40B4-BE49-F238E27FC236}">
                <a16:creationId xmlns:a16="http://schemas.microsoft.com/office/drawing/2014/main" id="{CD995597-D6F1-4342-87CC-B35651B67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030" y="523684"/>
            <a:ext cx="4606320" cy="474869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FF5A68E-3CA6-4CD3-A035-4259BDE1C274}"/>
              </a:ext>
            </a:extLst>
          </p:cNvPr>
          <p:cNvSpPr txBox="1"/>
          <p:nvPr/>
        </p:nvSpPr>
        <p:spPr>
          <a:xfrm>
            <a:off x="4657725" y="53721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UNA AYUDA PARA NUESTRO HOGAR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98068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5E009E2-9ADE-414F-8922-70BE7D19E00F}"/>
              </a:ext>
            </a:extLst>
          </p:cNvPr>
          <p:cNvSpPr txBox="1"/>
          <p:nvPr/>
        </p:nvSpPr>
        <p:spPr>
          <a:xfrm>
            <a:off x="947956" y="51172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Motivación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E884B6C-EA71-4F52-B2B0-3ABE81D75366}"/>
              </a:ext>
            </a:extLst>
          </p:cNvPr>
          <p:cNvSpPr txBox="1"/>
          <p:nvPr/>
        </p:nvSpPr>
        <p:spPr>
          <a:xfrm>
            <a:off x="947956" y="1887522"/>
            <a:ext cx="1065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a-ES" b="1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ca-ES" dirty="0"/>
          </a:p>
        </p:txBody>
      </p:sp>
      <p:pic>
        <p:nvPicPr>
          <p:cNvPr id="4" name="Imagen 3" descr="Banca de madera&#10;&#10;Descripción generada automáticamente">
            <a:extLst>
              <a:ext uri="{FF2B5EF4-FFF2-40B4-BE49-F238E27FC236}">
                <a16:creationId xmlns:a16="http://schemas.microsoft.com/office/drawing/2014/main" id="{83E7FB0F-EA20-4504-83C8-9D3E72B6D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60" y="1314394"/>
            <a:ext cx="6564880" cy="492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61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5E009E2-9ADE-414F-8922-70BE7D19E00F}"/>
              </a:ext>
            </a:extLst>
          </p:cNvPr>
          <p:cNvSpPr txBox="1"/>
          <p:nvPr/>
        </p:nvSpPr>
        <p:spPr>
          <a:xfrm>
            <a:off x="947956" y="51172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Motivación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E884B6C-EA71-4F52-B2B0-3ABE81D75366}"/>
              </a:ext>
            </a:extLst>
          </p:cNvPr>
          <p:cNvSpPr txBox="1"/>
          <p:nvPr/>
        </p:nvSpPr>
        <p:spPr>
          <a:xfrm>
            <a:off x="947956" y="1887522"/>
            <a:ext cx="1065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a-ES" b="1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ca-ES" dirty="0"/>
          </a:p>
        </p:txBody>
      </p:sp>
      <p:pic>
        <p:nvPicPr>
          <p:cNvPr id="7" name="Imagen 6" descr="Banca de madera&#10;&#10;Descripción generada automáticamente">
            <a:extLst>
              <a:ext uri="{FF2B5EF4-FFF2-40B4-BE49-F238E27FC236}">
                <a16:creationId xmlns:a16="http://schemas.microsoft.com/office/drawing/2014/main" id="{38D301EC-F05D-4766-B6FA-C52AF0352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59" y="1314393"/>
            <a:ext cx="6564879" cy="492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43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Elipse 44">
            <a:extLst>
              <a:ext uri="{FF2B5EF4-FFF2-40B4-BE49-F238E27FC236}">
                <a16:creationId xmlns:a16="http://schemas.microsoft.com/office/drawing/2014/main" id="{1BF7724C-78B8-42F3-A5C7-4D4CAC0A4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77973" y="2160070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0F47B144-2EAB-4450-BC20-74F846096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4303" y="2187514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7269423F-EEA8-416D-8B0C-DFA7E9333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1585" y="2147814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3518DDD4-2221-4BD4-B0FB-99694B715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45656" y="2153872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cxnSp>
        <p:nvCxnSpPr>
          <p:cNvPr id="55" name="Conector recto 54" descr="escala de tiempo">
            <a:extLst>
              <a:ext uri="{FF2B5EF4-FFF2-40B4-BE49-F238E27FC236}">
                <a16:creationId xmlns:a16="http://schemas.microsoft.com/office/drawing/2014/main" id="{03EF01C1-5F44-4071-A9AA-CE6ADA1A5F59}"/>
              </a:ext>
            </a:extLst>
          </p:cNvPr>
          <p:cNvCxnSpPr>
            <a:cxnSpLocks/>
            <a:stCxn id="52" idx="6"/>
            <a:endCxn id="17" idx="2"/>
          </p:cNvCxnSpPr>
          <p:nvPr/>
        </p:nvCxnSpPr>
        <p:spPr>
          <a:xfrm flipH="1">
            <a:off x="1434661" y="3832555"/>
            <a:ext cx="93178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Elipse 16" descr="marcadores de escala de tiempo">
            <a:extLst>
              <a:ext uri="{FF2B5EF4-FFF2-40B4-BE49-F238E27FC236}">
                <a16:creationId xmlns:a16="http://schemas.microsoft.com/office/drawing/2014/main" id="{685160D7-D23E-4878-8060-E663BA970B55}"/>
              </a:ext>
            </a:extLst>
          </p:cNvPr>
          <p:cNvSpPr/>
          <p:nvPr/>
        </p:nvSpPr>
        <p:spPr>
          <a:xfrm>
            <a:off x="1434661" y="3748073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9" name="Elipse 38" descr="marcadores de escala de tiempo">
            <a:extLst>
              <a:ext uri="{FF2B5EF4-FFF2-40B4-BE49-F238E27FC236}">
                <a16:creationId xmlns:a16="http://schemas.microsoft.com/office/drawing/2014/main" id="{D71B5693-DD1D-45E8-899F-7698F4F9E0CB}"/>
              </a:ext>
            </a:extLst>
          </p:cNvPr>
          <p:cNvSpPr/>
          <p:nvPr/>
        </p:nvSpPr>
        <p:spPr>
          <a:xfrm>
            <a:off x="4487518" y="3748073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49" name="Elipse 48" descr="marcadores de escala de tiempo">
            <a:extLst>
              <a:ext uri="{FF2B5EF4-FFF2-40B4-BE49-F238E27FC236}">
                <a16:creationId xmlns:a16="http://schemas.microsoft.com/office/drawing/2014/main" id="{5B5DE130-A1BB-4953-B61E-0F2854B4BF5A}"/>
              </a:ext>
            </a:extLst>
          </p:cNvPr>
          <p:cNvSpPr/>
          <p:nvPr/>
        </p:nvSpPr>
        <p:spPr>
          <a:xfrm>
            <a:off x="7535518" y="3748073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52" name="Elipse 51" descr="marcadores de escala de tiempo">
            <a:extLst>
              <a:ext uri="{FF2B5EF4-FFF2-40B4-BE49-F238E27FC236}">
                <a16:creationId xmlns:a16="http://schemas.microsoft.com/office/drawing/2014/main" id="{800A5842-C1EA-4797-9271-15E9E00DB4E5}"/>
              </a:ext>
            </a:extLst>
          </p:cNvPr>
          <p:cNvSpPr/>
          <p:nvPr/>
        </p:nvSpPr>
        <p:spPr>
          <a:xfrm>
            <a:off x="10583517" y="3748073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4E091A31-7866-4F47-B0CF-3293835EED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Planificación </a:t>
            </a:r>
            <a:endParaRPr lang="es-ES" b="1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rtl="0"/>
            <a:endParaRPr lang="es-ES" dirty="0"/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B350F797-AA8E-422D-B1BE-31919E5E85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Requisitos</a:t>
            </a:r>
            <a:endParaRPr lang="es-ES" b="1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rtl="0"/>
            <a:endParaRPr lang="es-ES" dirty="0"/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4A642F3E-3C03-4E20-ABCA-E003162FC0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Desarrollo y test </a:t>
            </a:r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77D8C714-BC59-4848-A254-B9834EBACE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Cierre del proyecto</a:t>
            </a:r>
          </a:p>
        </p:txBody>
      </p:sp>
      <p:pic>
        <p:nvPicPr>
          <p:cNvPr id="26" name="Imagen 25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3E9FF89D-04A8-46E7-8A1C-21F141F29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44" y="2447150"/>
            <a:ext cx="848585" cy="998334"/>
          </a:xfrm>
          <a:prstGeom prst="rect">
            <a:avLst/>
          </a:prstGeom>
        </p:spPr>
      </p:pic>
      <p:pic>
        <p:nvPicPr>
          <p:cNvPr id="35" name="Imagen 34" descr="Icono&#10;&#10;Descripción generada automáticamente">
            <a:extLst>
              <a:ext uri="{FF2B5EF4-FFF2-40B4-BE49-F238E27FC236}">
                <a16:creationId xmlns:a16="http://schemas.microsoft.com/office/drawing/2014/main" id="{22855FE4-C7E6-4EE4-A8F8-0FECA9808C61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372" y="2351628"/>
            <a:ext cx="1159639" cy="1159639"/>
          </a:xfrm>
          <a:prstGeom prst="rect">
            <a:avLst/>
          </a:prstGeom>
        </p:spPr>
      </p:pic>
      <p:pic>
        <p:nvPicPr>
          <p:cNvPr id="33" name="Imagen 32" descr="Imagen que contiene firmar, calle, reloj, palo&#10;&#10;Descripción generada automáticamente">
            <a:extLst>
              <a:ext uri="{FF2B5EF4-FFF2-40B4-BE49-F238E27FC236}">
                <a16:creationId xmlns:a16="http://schemas.microsoft.com/office/drawing/2014/main" id="{8FA0626F-3CE4-4C9C-9EBC-22586536A9A8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017" y="2351628"/>
            <a:ext cx="1080239" cy="1080239"/>
          </a:xfrm>
          <a:prstGeom prst="rect">
            <a:avLst/>
          </a:prstGeom>
        </p:spPr>
      </p:pic>
      <p:pic>
        <p:nvPicPr>
          <p:cNvPr id="34" name="Imagen 33" descr="Icono&#10;&#10;Descripción generada automáticamente">
            <a:extLst>
              <a:ext uri="{FF2B5EF4-FFF2-40B4-BE49-F238E27FC236}">
                <a16:creationId xmlns:a16="http://schemas.microsoft.com/office/drawing/2014/main" id="{19194B8A-8C74-43B6-B143-3FD8DB01A0ED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32" y="2351628"/>
            <a:ext cx="1077372" cy="1077372"/>
          </a:xfrm>
          <a:prstGeom prst="rect">
            <a:avLst/>
          </a:prstGeom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Etapas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577587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Elipse 44">
            <a:extLst>
              <a:ext uri="{FF2B5EF4-FFF2-40B4-BE49-F238E27FC236}">
                <a16:creationId xmlns:a16="http://schemas.microsoft.com/office/drawing/2014/main" id="{1BF7724C-78B8-42F3-A5C7-4D4CAC0A4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77973" y="2160070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0F47B144-2EAB-4450-BC20-74F846096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4303" y="2187514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7269423F-EEA8-416D-8B0C-DFA7E9333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1585" y="2147814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3518DDD4-2221-4BD4-B0FB-99694B715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45656" y="2153872"/>
            <a:ext cx="1579724" cy="1484397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cxnSp>
        <p:nvCxnSpPr>
          <p:cNvPr id="55" name="Conector recto 54" descr="escala de tiempo">
            <a:extLst>
              <a:ext uri="{FF2B5EF4-FFF2-40B4-BE49-F238E27FC236}">
                <a16:creationId xmlns:a16="http://schemas.microsoft.com/office/drawing/2014/main" id="{03EF01C1-5F44-4071-A9AA-CE6ADA1A5F59}"/>
              </a:ext>
            </a:extLst>
          </p:cNvPr>
          <p:cNvCxnSpPr>
            <a:cxnSpLocks/>
            <a:stCxn id="52" idx="6"/>
            <a:endCxn id="17" idx="2"/>
          </p:cNvCxnSpPr>
          <p:nvPr/>
        </p:nvCxnSpPr>
        <p:spPr>
          <a:xfrm flipH="1">
            <a:off x="1434661" y="3832555"/>
            <a:ext cx="93178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Elipse 16" descr="marcadores de escala de tiempo">
            <a:extLst>
              <a:ext uri="{FF2B5EF4-FFF2-40B4-BE49-F238E27FC236}">
                <a16:creationId xmlns:a16="http://schemas.microsoft.com/office/drawing/2014/main" id="{685160D7-D23E-4878-8060-E663BA970B55}"/>
              </a:ext>
            </a:extLst>
          </p:cNvPr>
          <p:cNvSpPr/>
          <p:nvPr/>
        </p:nvSpPr>
        <p:spPr>
          <a:xfrm>
            <a:off x="1434661" y="3748073"/>
            <a:ext cx="168964" cy="16896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9" name="Elipse 38" descr="marcadores de escala de tiempo">
            <a:extLst>
              <a:ext uri="{FF2B5EF4-FFF2-40B4-BE49-F238E27FC236}">
                <a16:creationId xmlns:a16="http://schemas.microsoft.com/office/drawing/2014/main" id="{D71B5693-DD1D-45E8-899F-7698F4F9E0CB}"/>
              </a:ext>
            </a:extLst>
          </p:cNvPr>
          <p:cNvSpPr/>
          <p:nvPr/>
        </p:nvSpPr>
        <p:spPr>
          <a:xfrm>
            <a:off x="4487518" y="3748073"/>
            <a:ext cx="168964" cy="16896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49" name="Elipse 48" descr="marcadores de escala de tiempo">
            <a:extLst>
              <a:ext uri="{FF2B5EF4-FFF2-40B4-BE49-F238E27FC236}">
                <a16:creationId xmlns:a16="http://schemas.microsoft.com/office/drawing/2014/main" id="{5B5DE130-A1BB-4953-B61E-0F2854B4BF5A}"/>
              </a:ext>
            </a:extLst>
          </p:cNvPr>
          <p:cNvSpPr/>
          <p:nvPr/>
        </p:nvSpPr>
        <p:spPr>
          <a:xfrm>
            <a:off x="7535518" y="3748073"/>
            <a:ext cx="168964" cy="168964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>
              <a:ln>
                <a:solidFill>
                  <a:srgbClr val="000000"/>
                </a:solidFill>
              </a:ln>
              <a:highlight>
                <a:srgbClr val="FFFF00"/>
              </a:highlight>
            </a:endParaRPr>
          </a:p>
        </p:txBody>
      </p:sp>
      <p:sp>
        <p:nvSpPr>
          <p:cNvPr id="52" name="Elipse 51" descr="marcadores de escala de tiempo">
            <a:extLst>
              <a:ext uri="{FF2B5EF4-FFF2-40B4-BE49-F238E27FC236}">
                <a16:creationId xmlns:a16="http://schemas.microsoft.com/office/drawing/2014/main" id="{800A5842-C1EA-4797-9271-15E9E00DB4E5}"/>
              </a:ext>
            </a:extLst>
          </p:cNvPr>
          <p:cNvSpPr/>
          <p:nvPr/>
        </p:nvSpPr>
        <p:spPr>
          <a:xfrm>
            <a:off x="10583517" y="3748073"/>
            <a:ext cx="168964" cy="16896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4E091A31-7866-4F47-B0CF-3293835EED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Planificación </a:t>
            </a:r>
            <a:endParaRPr lang="es-ES" b="1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rtl="0"/>
            <a:endParaRPr lang="es-ES" dirty="0"/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B350F797-AA8E-422D-B1BE-31919E5E85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Requisitos</a:t>
            </a:r>
            <a:endParaRPr lang="es-ES" b="1" dirty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rtl="0"/>
            <a:endParaRPr lang="es-ES" dirty="0"/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4A642F3E-3C03-4E20-ABCA-E003162FC0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Desarrollo y test </a:t>
            </a:r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77D8C714-BC59-4848-A254-B9834EBACE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bg2">
                    <a:lumMod val="10000"/>
                  </a:schemeClr>
                </a:solidFill>
              </a:rPr>
              <a:t>Cierre del proyecto</a:t>
            </a:r>
          </a:p>
        </p:txBody>
      </p:sp>
      <p:pic>
        <p:nvPicPr>
          <p:cNvPr id="26" name="Imagen 25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3E9FF89D-04A8-46E7-8A1C-21F141F29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44" y="2447150"/>
            <a:ext cx="848585" cy="998334"/>
          </a:xfrm>
          <a:prstGeom prst="rect">
            <a:avLst/>
          </a:prstGeom>
        </p:spPr>
      </p:pic>
      <p:pic>
        <p:nvPicPr>
          <p:cNvPr id="35" name="Imagen 34" descr="Icono&#10;&#10;Descripción generada automáticamente">
            <a:extLst>
              <a:ext uri="{FF2B5EF4-FFF2-40B4-BE49-F238E27FC236}">
                <a16:creationId xmlns:a16="http://schemas.microsoft.com/office/drawing/2014/main" id="{22855FE4-C7E6-4EE4-A8F8-0FECA9808C61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372" y="2351628"/>
            <a:ext cx="1159639" cy="1159639"/>
          </a:xfrm>
          <a:prstGeom prst="rect">
            <a:avLst/>
          </a:prstGeom>
        </p:spPr>
      </p:pic>
      <p:pic>
        <p:nvPicPr>
          <p:cNvPr id="33" name="Imagen 32" descr="Imagen que contiene firmar, calle, reloj, palo&#10;&#10;Descripción generada automáticamente">
            <a:extLst>
              <a:ext uri="{FF2B5EF4-FFF2-40B4-BE49-F238E27FC236}">
                <a16:creationId xmlns:a16="http://schemas.microsoft.com/office/drawing/2014/main" id="{8FA0626F-3CE4-4C9C-9EBC-22586536A9A8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017" y="2351628"/>
            <a:ext cx="1080239" cy="1080239"/>
          </a:xfrm>
          <a:prstGeom prst="rect">
            <a:avLst/>
          </a:prstGeom>
        </p:spPr>
      </p:pic>
      <p:pic>
        <p:nvPicPr>
          <p:cNvPr id="34" name="Imagen 33" descr="Icono&#10;&#10;Descripción generada automáticamente">
            <a:extLst>
              <a:ext uri="{FF2B5EF4-FFF2-40B4-BE49-F238E27FC236}">
                <a16:creationId xmlns:a16="http://schemas.microsoft.com/office/drawing/2014/main" id="{19194B8A-8C74-43B6-B143-3FD8DB01A0ED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32" y="2351628"/>
            <a:ext cx="1077372" cy="1077372"/>
          </a:xfrm>
          <a:prstGeom prst="rect">
            <a:avLst/>
          </a:prstGeom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Etapas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FD346C6C-2771-4795-B231-D621BA15B5AF}"/>
              </a:ext>
            </a:extLst>
          </p:cNvPr>
          <p:cNvCxnSpPr>
            <a:cxnSpLocks/>
            <a:endCxn id="39" idx="2"/>
          </p:cNvCxnSpPr>
          <p:nvPr/>
        </p:nvCxnSpPr>
        <p:spPr>
          <a:xfrm>
            <a:off x="1554137" y="3832555"/>
            <a:ext cx="2933381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173658AE-15D0-4428-BA5A-2150733B367B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7704482" y="3832555"/>
            <a:ext cx="2879035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Elipse 23" descr="marcadores de escala de tiempo">
            <a:extLst>
              <a:ext uri="{FF2B5EF4-FFF2-40B4-BE49-F238E27FC236}">
                <a16:creationId xmlns:a16="http://schemas.microsoft.com/office/drawing/2014/main" id="{A4DEC911-A1F2-4459-AB18-FB6568D4BDBE}"/>
              </a:ext>
            </a:extLst>
          </p:cNvPr>
          <p:cNvSpPr/>
          <p:nvPr/>
        </p:nvSpPr>
        <p:spPr>
          <a:xfrm>
            <a:off x="7540375" y="3748073"/>
            <a:ext cx="168964" cy="16896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ln>
                <a:solidFill>
                  <a:srgbClr val="000000"/>
                </a:solidFill>
              </a:ln>
            </a:endParaRPr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3F24D624-32A5-434D-9FDD-713CF25CEBB3}"/>
              </a:ext>
            </a:extLst>
          </p:cNvPr>
          <p:cNvCxnSpPr>
            <a:cxnSpLocks/>
          </p:cNvCxnSpPr>
          <p:nvPr/>
        </p:nvCxnSpPr>
        <p:spPr>
          <a:xfrm>
            <a:off x="4657367" y="3844146"/>
            <a:ext cx="2878151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Elipse 26" descr="marcadores de escala de tiempo">
            <a:extLst>
              <a:ext uri="{FF2B5EF4-FFF2-40B4-BE49-F238E27FC236}">
                <a16:creationId xmlns:a16="http://schemas.microsoft.com/office/drawing/2014/main" id="{919256CB-1D0A-475A-86CA-1416E8EABC93}"/>
              </a:ext>
            </a:extLst>
          </p:cNvPr>
          <p:cNvSpPr/>
          <p:nvPr/>
        </p:nvSpPr>
        <p:spPr>
          <a:xfrm>
            <a:off x="10579709" y="3746945"/>
            <a:ext cx="168964" cy="168964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>
              <a:ln>
                <a:solidFill>
                  <a:srgbClr val="000000"/>
                </a:solidFill>
              </a:ln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97585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Estado del proyecto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527820C-4909-42FD-97AB-2543B3DD8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51" y="2392086"/>
            <a:ext cx="11457697" cy="207382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2ED166B-DE94-4318-95FD-B0CC4D000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151" y="2392086"/>
            <a:ext cx="11457697" cy="207239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5331CE1-70F1-42F2-AB24-E7E3A4922B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151" y="2392086"/>
            <a:ext cx="11457697" cy="208971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2CA0B26-B48C-46E7-92F9-11FF44996D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7058" y="4870549"/>
            <a:ext cx="5153025" cy="83820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824C7E6-4D7F-4B46-8C6C-60FEFD9DAF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087" y="2181225"/>
            <a:ext cx="11553825" cy="249555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6837402-DD94-4AA1-8583-E667BD38A2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4325" y="2176462"/>
            <a:ext cx="11563350" cy="2505075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AFFA3813-0E4C-48F6-9D95-80D74F86CB5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9562" y="2162175"/>
            <a:ext cx="11572875" cy="253365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31B6B76D-0633-4738-817E-F98C9A1DAC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4800" y="2166937"/>
            <a:ext cx="11582400" cy="2524125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4081293F-CBFB-4266-8D11-0877D71896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4800" y="2171700"/>
            <a:ext cx="11582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1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Estado del proyecto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6C984B8-E7EC-4403-8DB0-F473EABF3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51" y="2392087"/>
            <a:ext cx="11457697" cy="21012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66E9469-0E09-4396-864D-EB5CA7F4D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151" y="2392086"/>
            <a:ext cx="11457697" cy="210269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08838D6-E333-444E-90C4-7AFB3F599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151" y="2390632"/>
            <a:ext cx="11457697" cy="211563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B60A54C-5607-4FD8-A6E8-E648291AA4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7058" y="4870549"/>
            <a:ext cx="5153025" cy="8382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4A8AFF4-0651-471A-8FBD-61CE49A873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" y="2162175"/>
            <a:ext cx="11582400" cy="253365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8D4F75B-6A17-44B1-8648-9BDC70207B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037" y="2157412"/>
            <a:ext cx="11591925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19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Estado del proyecto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6F5747E-5807-45F2-826B-4FFAE191B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51" y="2392086"/>
            <a:ext cx="11457697" cy="20947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7EFF170-41A8-4C69-8BB6-8EFED3422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151" y="2392087"/>
            <a:ext cx="11457697" cy="208249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64B22EC-9F02-4E63-91BC-F3B2FDD788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058" y="4860389"/>
            <a:ext cx="5153025" cy="8382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EA057C4-1030-4AC7-ADED-86F7A89CBD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2166937"/>
            <a:ext cx="11582400" cy="252412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5A41A761-AFFE-4D56-AD67-ABB3D31142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037" y="2162175"/>
            <a:ext cx="1159192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25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adroTexto 46">
            <a:extLst>
              <a:ext uri="{FF2B5EF4-FFF2-40B4-BE49-F238E27FC236}">
                <a16:creationId xmlns:a16="http://schemas.microsoft.com/office/drawing/2014/main" id="{0741E4D6-6EBB-40F4-A70F-4D5FA1D80C67}"/>
              </a:ext>
            </a:extLst>
          </p:cNvPr>
          <p:cNvSpPr txBox="1"/>
          <p:nvPr/>
        </p:nvSpPr>
        <p:spPr>
          <a:xfrm>
            <a:off x="766562" y="490708"/>
            <a:ext cx="1065401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Estado del proyecto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822B7E8-F41E-42DA-87C4-3AAFBA396F86}"/>
              </a:ext>
            </a:extLst>
          </p:cNvPr>
          <p:cNvSpPr/>
          <p:nvPr/>
        </p:nvSpPr>
        <p:spPr>
          <a:xfrm>
            <a:off x="734303" y="1499369"/>
            <a:ext cx="10359035" cy="273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40BC87-A17E-428B-8D03-BF4FC9B4D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51" y="2392086"/>
            <a:ext cx="11457697" cy="2093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C6B0865-7C3C-4158-8837-AD343A141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151" y="2392086"/>
            <a:ext cx="11457697" cy="21026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DBA49EA-985A-4CE0-9670-CC711F36B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058" y="4840688"/>
            <a:ext cx="5153025" cy="8382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231D7E5-ED34-46E4-90E1-F7B09C970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562" y="2166937"/>
            <a:ext cx="11572875" cy="252412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E0CDCBF-9F77-4A6C-B3CF-DAAEEEAB88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562" y="2166937"/>
            <a:ext cx="1157287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477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Personalizado 1">
      <a:dk1>
        <a:srgbClr val="00B050"/>
      </a:dk1>
      <a:lt1>
        <a:sysClr val="window" lastClr="FFFFFF"/>
      </a:lt1>
      <a:dk2>
        <a:srgbClr val="455F51"/>
      </a:dk2>
      <a:lt2>
        <a:srgbClr val="E2DFCC"/>
      </a:lt2>
      <a:accent1>
        <a:srgbClr val="1B5337"/>
      </a:accent1>
      <a:accent2>
        <a:srgbClr val="297D53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1941</TotalTime>
  <Words>65</Words>
  <Application>Microsoft Office PowerPoint</Application>
  <PresentationFormat>Panorámica</PresentationFormat>
  <Paragraphs>36</Paragraphs>
  <Slides>18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1" baseType="lpstr">
      <vt:lpstr>Calibri</vt:lpstr>
      <vt:lpstr>Calibri Light</vt:lpstr>
      <vt:lpstr>Retrospección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calvo</dc:creator>
  <cp:lastModifiedBy>victor calvo</cp:lastModifiedBy>
  <cp:revision>53</cp:revision>
  <dcterms:created xsi:type="dcterms:W3CDTF">2021-05-21T09:07:33Z</dcterms:created>
  <dcterms:modified xsi:type="dcterms:W3CDTF">2021-05-24T18:08:25Z</dcterms:modified>
</cp:coreProperties>
</file>

<file path=docProps/thumbnail.jpeg>
</file>